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9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9144000"/>
  <p:embeddedFontLst>
    <p:embeddedFont>
      <p:font typeface="RooneySans Regular" panose="020B0503040302060204" pitchFamily="34" charset="0"/>
      <p:regular r:id="rId20"/>
      <p:italic r:id="rId21"/>
    </p:embeddedFont>
  </p:embeddedFontLst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32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39DF387-FA1B-2F5D-82AB-D199E62A0C11}" name="Camilla Baker" initials="CB" userId="S::cbaker@youngepilepsy.org.uk::e2f19451-b5e2-4f41-9f25-dfec5c2c90f6" providerId="AD"/>
  <p188:author id="{78F451B8-5DE6-0B0F-B91B-78EABBE193C6}" name="Louise Barkes" initials="LB" userId="S::lbarkes@youngepilepsy.org.uk::cbd98d74-51a3-4c16-8450-3a5a3fd659e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B2783"/>
    <a:srgbClr val="88CDD3"/>
    <a:srgbClr val="FFD600"/>
    <a:srgbClr val="D7C724"/>
    <a:srgbClr val="3B27B3"/>
    <a:srgbClr val="000000"/>
    <a:srgbClr val="156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279701-ABDA-4DE8-95C8-39B7D6CE051C}" v="25" dt="2026-02-10T11:46:28.997"/>
    <p1510:client id="{1FA7AAE8-2038-46F9-9121-F5C5BAFA0A4E}" v="1" dt="2026-02-10T12:04:28.7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43"/>
    <p:restoredTop sz="94714"/>
  </p:normalViewPr>
  <p:slideViewPr>
    <p:cSldViewPr snapToGrid="0">
      <p:cViewPr varScale="1">
        <p:scale>
          <a:sx n="97" d="100"/>
          <a:sy n="97" d="100"/>
        </p:scale>
        <p:origin x="312" y="306"/>
      </p:cViewPr>
      <p:guideLst>
        <p:guide orient="horz" pos="232"/>
        <p:guide pos="3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h Horgan" userId="eae4cc3f-30e9-4e13-b4b2-994c584a0fed" providerId="ADAL" clId="{70A06F66-F83A-4854-8D86-75D96ECEB1B9}"/>
    <pc:docChg chg="undo custSel addSld delSld modSld">
      <pc:chgData name="Kath Horgan" userId="eae4cc3f-30e9-4e13-b4b2-994c584a0fed" providerId="ADAL" clId="{70A06F66-F83A-4854-8D86-75D96ECEB1B9}" dt="2026-02-10T12:04:31.469" v="137" actId="47"/>
      <pc:docMkLst>
        <pc:docMk/>
      </pc:docMkLst>
      <pc:sldChg chg="addSp delSp modSp del mod">
        <pc:chgData name="Kath Horgan" userId="eae4cc3f-30e9-4e13-b4b2-994c584a0fed" providerId="ADAL" clId="{70A06F66-F83A-4854-8D86-75D96ECEB1B9}" dt="2026-02-10T12:03:59.866" v="134" actId="47"/>
        <pc:sldMkLst>
          <pc:docMk/>
          <pc:sldMk cId="109857222" sldId="256"/>
        </pc:sldMkLst>
        <pc:picChg chg="add mod ord">
          <ac:chgData name="Kath Horgan" userId="eae4cc3f-30e9-4e13-b4b2-994c584a0fed" providerId="ADAL" clId="{70A06F66-F83A-4854-8D86-75D96ECEB1B9}" dt="2026-02-09T14:55:53.684" v="27" actId="14100"/>
          <ac:picMkLst>
            <pc:docMk/>
            <pc:sldMk cId="109857222" sldId="256"/>
            <ac:picMk id="5" creationId="{91587D83-E5B5-ED7D-31C8-6E4BDBEC4122}"/>
          </ac:picMkLst>
        </pc:picChg>
        <pc:picChg chg="mod">
          <ac:chgData name="Kath Horgan" userId="eae4cc3f-30e9-4e13-b4b2-994c584a0fed" providerId="ADAL" clId="{70A06F66-F83A-4854-8D86-75D96ECEB1B9}" dt="2026-02-09T14:55:59.197" v="28" actId="14100"/>
          <ac:picMkLst>
            <pc:docMk/>
            <pc:sldMk cId="109857222" sldId="256"/>
            <ac:picMk id="7" creationId="{2A00E27F-AF72-B94C-3F3A-934188899902}"/>
          </ac:picMkLst>
        </pc:picChg>
        <pc:picChg chg="del">
          <ac:chgData name="Kath Horgan" userId="eae4cc3f-30e9-4e13-b4b2-994c584a0fed" providerId="ADAL" clId="{70A06F66-F83A-4854-8D86-75D96ECEB1B9}" dt="2026-02-09T14:54:43.427" v="13" actId="478"/>
          <ac:picMkLst>
            <pc:docMk/>
            <pc:sldMk cId="109857222" sldId="256"/>
            <ac:picMk id="11" creationId="{FE998488-C687-0ECD-C9DD-6FC287300294}"/>
          </ac:picMkLst>
        </pc:picChg>
      </pc:sldChg>
      <pc:sldChg chg="new del">
        <pc:chgData name="Kath Horgan" userId="eae4cc3f-30e9-4e13-b4b2-994c584a0fed" providerId="ADAL" clId="{70A06F66-F83A-4854-8D86-75D96ECEB1B9}" dt="2026-02-10T12:04:31.469" v="137" actId="47"/>
        <pc:sldMkLst>
          <pc:docMk/>
          <pc:sldMk cId="639915998" sldId="256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1675274646" sldId="257"/>
        </pc:sldMkLst>
      </pc:sldChg>
      <pc:sldChg chg="del">
        <pc:chgData name="Kath Horgan" userId="eae4cc3f-30e9-4e13-b4b2-994c584a0fed" providerId="ADAL" clId="{70A06F66-F83A-4854-8D86-75D96ECEB1B9}" dt="2026-02-10T12:03:59.866" v="134" actId="47"/>
        <pc:sldMkLst>
          <pc:docMk/>
          <pc:sldMk cId="930426144" sldId="258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1978049669" sldId="258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3498988103" sldId="259"/>
        </pc:sldMkLst>
      </pc:sldChg>
      <pc:sldChg chg="addSp modSp del mod">
        <pc:chgData name="Kath Horgan" userId="eae4cc3f-30e9-4e13-b4b2-994c584a0fed" providerId="ADAL" clId="{70A06F66-F83A-4854-8D86-75D96ECEB1B9}" dt="2026-02-10T12:03:59.866" v="134" actId="47"/>
        <pc:sldMkLst>
          <pc:docMk/>
          <pc:sldMk cId="2155643562" sldId="260"/>
        </pc:sldMkLst>
        <pc:spChg chg="ord">
          <ac:chgData name="Kath Horgan" userId="eae4cc3f-30e9-4e13-b4b2-994c584a0fed" providerId="ADAL" clId="{70A06F66-F83A-4854-8D86-75D96ECEB1B9}" dt="2026-02-09T15:21:08.970" v="57" actId="166"/>
          <ac:spMkLst>
            <pc:docMk/>
            <pc:sldMk cId="2155643562" sldId="260"/>
            <ac:spMk id="2" creationId="{7EC853BE-E83D-0DCB-BA5E-24C1F3B11587}"/>
          </ac:spMkLst>
        </pc:spChg>
        <pc:spChg chg="mod ord">
          <ac:chgData name="Kath Horgan" userId="eae4cc3f-30e9-4e13-b4b2-994c584a0fed" providerId="ADAL" clId="{70A06F66-F83A-4854-8D86-75D96ECEB1B9}" dt="2026-02-09T15:26:14.620" v="83" actId="14100"/>
          <ac:spMkLst>
            <pc:docMk/>
            <pc:sldMk cId="2155643562" sldId="260"/>
            <ac:spMk id="4" creationId="{45D5EF00-9373-B56D-017B-E09D9E29C8A3}"/>
          </ac:spMkLst>
        </pc:spChg>
        <pc:spChg chg="mod">
          <ac:chgData name="Kath Horgan" userId="eae4cc3f-30e9-4e13-b4b2-994c584a0fed" providerId="ADAL" clId="{70A06F66-F83A-4854-8D86-75D96ECEB1B9}" dt="2026-02-09T15:19:39.491" v="50" actId="207"/>
          <ac:spMkLst>
            <pc:docMk/>
            <pc:sldMk cId="2155643562" sldId="260"/>
            <ac:spMk id="6" creationId="{52582E5E-B84D-147D-AD10-E91AC89B2F49}"/>
          </ac:spMkLst>
        </pc:spChg>
        <pc:grpChg chg="add mod">
          <ac:chgData name="Kath Horgan" userId="eae4cc3f-30e9-4e13-b4b2-994c584a0fed" providerId="ADAL" clId="{70A06F66-F83A-4854-8D86-75D96ECEB1B9}" dt="2026-02-09T21:06:41.555" v="107" actId="1076"/>
          <ac:grpSpMkLst>
            <pc:docMk/>
            <pc:sldMk cId="2155643562" sldId="260"/>
            <ac:grpSpMk id="3" creationId="{AAED686D-54CC-4C10-76AB-3807D9AB7785}"/>
          </ac:grpSpMkLst>
        </pc:grpChg>
        <pc:picChg chg="mod">
          <ac:chgData name="Kath Horgan" userId="eae4cc3f-30e9-4e13-b4b2-994c584a0fed" providerId="ADAL" clId="{70A06F66-F83A-4854-8D86-75D96ECEB1B9}" dt="2026-02-09T15:20:05.707" v="53"/>
          <ac:picMkLst>
            <pc:docMk/>
            <pc:sldMk cId="2155643562" sldId="260"/>
            <ac:picMk id="5" creationId="{4DB2040D-E4E9-CDB1-101F-3A298BDE723D}"/>
          </ac:picMkLst>
        </pc:picChg>
        <pc:picChg chg="mod modCrop">
          <ac:chgData name="Kath Horgan" userId="eae4cc3f-30e9-4e13-b4b2-994c584a0fed" providerId="ADAL" clId="{70A06F66-F83A-4854-8D86-75D96ECEB1B9}" dt="2026-02-09T21:06:21.807" v="104" actId="732"/>
          <ac:picMkLst>
            <pc:docMk/>
            <pc:sldMk cId="2155643562" sldId="260"/>
            <ac:picMk id="8" creationId="{92FDC7F6-5E31-6374-C2BF-74BF23C1C0F5}"/>
          </ac:picMkLst>
        </pc:picChg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3165826585" sldId="260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4201851070" sldId="261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1479171378" sldId="262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235139563" sldId="263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2308259591" sldId="264"/>
        </pc:sldMkLst>
      </pc:sldChg>
      <pc:sldChg chg="del">
        <pc:chgData name="Kath Horgan" userId="eae4cc3f-30e9-4e13-b4b2-994c584a0fed" providerId="ADAL" clId="{70A06F66-F83A-4854-8D86-75D96ECEB1B9}" dt="2026-02-10T12:03:59.866" v="134" actId="47"/>
        <pc:sldMkLst>
          <pc:docMk/>
          <pc:sldMk cId="1393321341" sldId="265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3290268521" sldId="265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1741202900" sldId="266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2293478235" sldId="267"/>
        </pc:sldMkLst>
      </pc:sldChg>
      <pc:sldChg chg="del">
        <pc:chgData name="Kath Horgan" userId="eae4cc3f-30e9-4e13-b4b2-994c584a0fed" providerId="ADAL" clId="{70A06F66-F83A-4854-8D86-75D96ECEB1B9}" dt="2026-02-10T12:03:59.866" v="134" actId="47"/>
        <pc:sldMkLst>
          <pc:docMk/>
          <pc:sldMk cId="3238890896" sldId="267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2439830178" sldId="268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2328005681" sldId="269"/>
        </pc:sldMkLst>
      </pc:sldChg>
      <pc:sldChg chg="add">
        <pc:chgData name="Kath Horgan" userId="eae4cc3f-30e9-4e13-b4b2-994c584a0fed" providerId="ADAL" clId="{70A06F66-F83A-4854-8D86-75D96ECEB1B9}" dt="2026-02-10T12:04:28.716" v="136"/>
        <pc:sldMkLst>
          <pc:docMk/>
          <pc:sldMk cId="3430578614" sldId="270"/>
        </pc:sldMkLst>
      </pc:sldChg>
      <pc:sldChg chg="del">
        <pc:chgData name="Kath Horgan" userId="eae4cc3f-30e9-4e13-b4b2-994c584a0fed" providerId="ADAL" clId="{70A06F66-F83A-4854-8D86-75D96ECEB1B9}" dt="2026-02-10T12:03:59.866" v="134" actId="47"/>
        <pc:sldMkLst>
          <pc:docMk/>
          <pc:sldMk cId="926845022" sldId="285"/>
        </pc:sldMkLst>
      </pc:sldChg>
      <pc:sldChg chg="modSp del mod">
        <pc:chgData name="Kath Horgan" userId="eae4cc3f-30e9-4e13-b4b2-994c584a0fed" providerId="ADAL" clId="{70A06F66-F83A-4854-8D86-75D96ECEB1B9}" dt="2026-02-10T12:03:59.866" v="134" actId="47"/>
        <pc:sldMkLst>
          <pc:docMk/>
          <pc:sldMk cId="1148896167" sldId="287"/>
        </pc:sldMkLst>
        <pc:picChg chg="mod">
          <ac:chgData name="Kath Horgan" userId="eae4cc3f-30e9-4e13-b4b2-994c584a0fed" providerId="ADAL" clId="{70A06F66-F83A-4854-8D86-75D96ECEB1B9}" dt="2026-02-09T15:29:44.210" v="94" actId="14826"/>
          <ac:picMkLst>
            <pc:docMk/>
            <pc:sldMk cId="1148896167" sldId="287"/>
            <ac:picMk id="4" creationId="{2FA59596-7FDD-3FE3-F5BF-D5CE9C1C8DD3}"/>
          </ac:picMkLst>
        </pc:picChg>
        <pc:picChg chg="mod">
          <ac:chgData name="Kath Horgan" userId="eae4cc3f-30e9-4e13-b4b2-994c584a0fed" providerId="ADAL" clId="{70A06F66-F83A-4854-8D86-75D96ECEB1B9}" dt="2026-02-09T15:29:35.660" v="93" actId="14826"/>
          <ac:picMkLst>
            <pc:docMk/>
            <pc:sldMk cId="1148896167" sldId="287"/>
            <ac:picMk id="5" creationId="{28DACEA2-956C-4A51-3F58-B50020CD453A}"/>
          </ac:picMkLst>
        </pc:picChg>
        <pc:picChg chg="mod modCrop">
          <ac:chgData name="Kath Horgan" userId="eae4cc3f-30e9-4e13-b4b2-994c584a0fed" providerId="ADAL" clId="{70A06F66-F83A-4854-8D86-75D96ECEB1B9}" dt="2026-02-09T15:29:57.257" v="96" actId="18131"/>
          <ac:picMkLst>
            <pc:docMk/>
            <pc:sldMk cId="1148896167" sldId="287"/>
            <ac:picMk id="17" creationId="{2F412CFA-93F5-7BD5-60EA-15571D9EE561}"/>
          </ac:picMkLst>
        </pc:picChg>
      </pc:sldChg>
      <pc:sldChg chg="del">
        <pc:chgData name="Kath Horgan" userId="eae4cc3f-30e9-4e13-b4b2-994c584a0fed" providerId="ADAL" clId="{70A06F66-F83A-4854-8D86-75D96ECEB1B9}" dt="2026-02-10T12:03:59.866" v="134" actId="47"/>
        <pc:sldMkLst>
          <pc:docMk/>
          <pc:sldMk cId="206927249" sldId="288"/>
        </pc:sldMkLst>
      </pc:sldChg>
      <pc:sldChg chg="addSp delSp modSp del mod">
        <pc:chgData name="Kath Horgan" userId="eae4cc3f-30e9-4e13-b4b2-994c584a0fed" providerId="ADAL" clId="{70A06F66-F83A-4854-8D86-75D96ECEB1B9}" dt="2026-02-09T21:08:04.666" v="121" actId="47"/>
        <pc:sldMkLst>
          <pc:docMk/>
          <pc:sldMk cId="2418032145" sldId="289"/>
        </pc:sldMkLst>
        <pc:spChg chg="mod ord">
          <ac:chgData name="Kath Horgan" userId="eae4cc3f-30e9-4e13-b4b2-994c584a0fed" providerId="ADAL" clId="{70A06F66-F83A-4854-8D86-75D96ECEB1B9}" dt="2026-02-09T15:26:08.263" v="82" actId="1076"/>
          <ac:spMkLst>
            <pc:docMk/>
            <pc:sldMk cId="2418032145" sldId="289"/>
            <ac:spMk id="4" creationId="{26FAC7C7-24D2-DB4C-6898-EA179657280D}"/>
          </ac:spMkLst>
        </pc:spChg>
        <pc:spChg chg="mod">
          <ac:chgData name="Kath Horgan" userId="eae4cc3f-30e9-4e13-b4b2-994c584a0fed" providerId="ADAL" clId="{70A06F66-F83A-4854-8D86-75D96ECEB1B9}" dt="2026-02-09T15:23:22.179" v="65"/>
          <ac:spMkLst>
            <pc:docMk/>
            <pc:sldMk cId="2418032145" sldId="289"/>
            <ac:spMk id="5" creationId="{F0C66A60-9740-C2B1-5B7E-B02BE7EFE0BC}"/>
          </ac:spMkLst>
        </pc:spChg>
        <pc:spChg chg="ord">
          <ac:chgData name="Kath Horgan" userId="eae4cc3f-30e9-4e13-b4b2-994c584a0fed" providerId="ADAL" clId="{70A06F66-F83A-4854-8D86-75D96ECEB1B9}" dt="2026-02-09T15:23:50.382" v="72" actId="166"/>
          <ac:spMkLst>
            <pc:docMk/>
            <pc:sldMk cId="2418032145" sldId="289"/>
            <ac:spMk id="7" creationId="{2D94FC10-448D-37FA-03C2-E841466623DD}"/>
          </ac:spMkLst>
        </pc:spChg>
        <pc:spChg chg="mod">
          <ac:chgData name="Kath Horgan" userId="eae4cc3f-30e9-4e13-b4b2-994c584a0fed" providerId="ADAL" clId="{70A06F66-F83A-4854-8D86-75D96ECEB1B9}" dt="2026-02-09T21:06:56.293" v="108"/>
          <ac:spMkLst>
            <pc:docMk/>
            <pc:sldMk cId="2418032145" sldId="289"/>
            <ac:spMk id="10" creationId="{78B8B05A-D60F-7C1D-82F3-F590BA2FC0AB}"/>
          </ac:spMkLst>
        </pc:spChg>
        <pc:grpChg chg="add del mod ord">
          <ac:chgData name="Kath Horgan" userId="eae4cc3f-30e9-4e13-b4b2-994c584a0fed" providerId="ADAL" clId="{70A06F66-F83A-4854-8D86-75D96ECEB1B9}" dt="2026-02-09T21:06:59.322" v="109" actId="478"/>
          <ac:grpSpMkLst>
            <pc:docMk/>
            <pc:sldMk cId="2418032145" sldId="289"/>
            <ac:grpSpMk id="2" creationId="{ED3EECE5-5A88-A454-6AE7-3F37562005F0}"/>
          </ac:grpSpMkLst>
        </pc:grpChg>
        <pc:grpChg chg="add del mod">
          <ac:chgData name="Kath Horgan" userId="eae4cc3f-30e9-4e13-b4b2-994c584a0fed" providerId="ADAL" clId="{70A06F66-F83A-4854-8D86-75D96ECEB1B9}" dt="2026-02-09T21:07:22.696" v="112" actId="478"/>
          <ac:grpSpMkLst>
            <pc:docMk/>
            <pc:sldMk cId="2418032145" sldId="289"/>
            <ac:grpSpMk id="6" creationId="{4EBC0AA4-9E61-E20A-AF9D-28EF23F93F6C}"/>
          </ac:grpSpMkLst>
        </pc:grpChg>
        <pc:picChg chg="mod">
          <ac:chgData name="Kath Horgan" userId="eae4cc3f-30e9-4e13-b4b2-994c584a0fed" providerId="ADAL" clId="{70A06F66-F83A-4854-8D86-75D96ECEB1B9}" dt="2026-02-09T15:25:58.423" v="80" actId="14100"/>
          <ac:picMkLst>
            <pc:docMk/>
            <pc:sldMk cId="2418032145" sldId="289"/>
            <ac:picMk id="3" creationId="{26815421-5FAC-7C3E-0E05-B9A2E4842C03}"/>
          </ac:picMkLst>
        </pc:picChg>
        <pc:picChg chg="del mod">
          <ac:chgData name="Kath Horgan" userId="eae4cc3f-30e9-4e13-b4b2-994c584a0fed" providerId="ADAL" clId="{70A06F66-F83A-4854-8D86-75D96ECEB1B9}" dt="2026-02-09T21:07:46.383" v="116" actId="21"/>
          <ac:picMkLst>
            <pc:docMk/>
            <pc:sldMk cId="2418032145" sldId="289"/>
            <ac:picMk id="8" creationId="{C22FFA4D-E1B5-DB9C-6343-715E6B93CEE5}"/>
          </ac:picMkLst>
        </pc:picChg>
        <pc:picChg chg="mod">
          <ac:chgData name="Kath Horgan" userId="eae4cc3f-30e9-4e13-b4b2-994c584a0fed" providerId="ADAL" clId="{70A06F66-F83A-4854-8D86-75D96ECEB1B9}" dt="2026-02-09T21:06:56.293" v="108"/>
          <ac:picMkLst>
            <pc:docMk/>
            <pc:sldMk cId="2418032145" sldId="289"/>
            <ac:picMk id="9" creationId="{3389BD8B-E869-80F0-43E0-FB6B261E049F}"/>
          </ac:picMkLst>
        </pc:picChg>
      </pc:sldChg>
      <pc:sldChg chg="addSp delSp modSp del mod">
        <pc:chgData name="Kath Horgan" userId="eae4cc3f-30e9-4e13-b4b2-994c584a0fed" providerId="ADAL" clId="{70A06F66-F83A-4854-8D86-75D96ECEB1B9}" dt="2026-02-09T21:08:43.802" v="133" actId="47"/>
        <pc:sldMkLst>
          <pc:docMk/>
          <pc:sldMk cId="3078361846" sldId="290"/>
        </pc:sldMkLst>
        <pc:spChg chg="del mod ord">
          <ac:chgData name="Kath Horgan" userId="eae4cc3f-30e9-4e13-b4b2-994c584a0fed" providerId="ADAL" clId="{70A06F66-F83A-4854-8D86-75D96ECEB1B9}" dt="2026-02-09T21:08:15.718" v="124" actId="21"/>
          <ac:spMkLst>
            <pc:docMk/>
            <pc:sldMk cId="3078361846" sldId="290"/>
            <ac:spMk id="4" creationId="{5F96EB5C-8CE9-936E-0F54-49F51B61D1F4}"/>
          </ac:spMkLst>
        </pc:spChg>
        <pc:spChg chg="mod">
          <ac:chgData name="Kath Horgan" userId="eae4cc3f-30e9-4e13-b4b2-994c584a0fed" providerId="ADAL" clId="{70A06F66-F83A-4854-8D86-75D96ECEB1B9}" dt="2026-02-09T15:26:23.153" v="84"/>
          <ac:spMkLst>
            <pc:docMk/>
            <pc:sldMk cId="3078361846" sldId="290"/>
            <ac:spMk id="5" creationId="{FE1488D8-F2B9-48CF-79FE-41550F8AE060}"/>
          </ac:spMkLst>
        </pc:spChg>
        <pc:spChg chg="ord">
          <ac:chgData name="Kath Horgan" userId="eae4cc3f-30e9-4e13-b4b2-994c584a0fed" providerId="ADAL" clId="{70A06F66-F83A-4854-8D86-75D96ECEB1B9}" dt="2026-02-09T15:26:33.590" v="86" actId="166"/>
          <ac:spMkLst>
            <pc:docMk/>
            <pc:sldMk cId="3078361846" sldId="290"/>
            <ac:spMk id="7" creationId="{4AEC1F9E-4C42-FB5E-0A87-1BA3930663AB}"/>
          </ac:spMkLst>
        </pc:spChg>
        <pc:grpChg chg="add mod">
          <ac:chgData name="Kath Horgan" userId="eae4cc3f-30e9-4e13-b4b2-994c584a0fed" providerId="ADAL" clId="{70A06F66-F83A-4854-8D86-75D96ECEB1B9}" dt="2026-02-09T15:26:23.153" v="84"/>
          <ac:grpSpMkLst>
            <pc:docMk/>
            <pc:sldMk cId="3078361846" sldId="290"/>
            <ac:grpSpMk id="2" creationId="{8BA6B049-C7F1-2B99-9FA3-BE6B6F06C298}"/>
          </ac:grpSpMkLst>
        </pc:grpChg>
        <pc:picChg chg="mod">
          <ac:chgData name="Kath Horgan" userId="eae4cc3f-30e9-4e13-b4b2-994c584a0fed" providerId="ADAL" clId="{70A06F66-F83A-4854-8D86-75D96ECEB1B9}" dt="2026-02-09T15:26:40.853" v="87" actId="1076"/>
          <ac:picMkLst>
            <pc:docMk/>
            <pc:sldMk cId="3078361846" sldId="290"/>
            <ac:picMk id="3" creationId="{1E3F009A-67CD-A4DC-43E7-AF33BB3E100B}"/>
          </ac:picMkLst>
        </pc:picChg>
        <pc:picChg chg="mod modCrop">
          <ac:chgData name="Kath Horgan" userId="eae4cc3f-30e9-4e13-b4b2-994c584a0fed" providerId="ADAL" clId="{70A06F66-F83A-4854-8D86-75D96ECEB1B9}" dt="2026-02-09T15:29:09.574" v="92" actId="18131"/>
          <ac:picMkLst>
            <pc:docMk/>
            <pc:sldMk cId="3078361846" sldId="290"/>
            <ac:picMk id="8" creationId="{DFA85009-7C1F-34C2-FFE3-1913A4E86EE6}"/>
          </ac:picMkLst>
        </pc:picChg>
      </pc:sldChg>
      <pc:sldChg chg="del">
        <pc:chgData name="Kath Horgan" userId="eae4cc3f-30e9-4e13-b4b2-994c584a0fed" providerId="ADAL" clId="{70A06F66-F83A-4854-8D86-75D96ECEB1B9}" dt="2026-02-09T14:52:21.062" v="1" actId="47"/>
        <pc:sldMkLst>
          <pc:docMk/>
          <pc:sldMk cId="2967744211" sldId="295"/>
        </pc:sldMkLst>
      </pc:sldChg>
      <pc:sldChg chg="addSp delSp modSp del mod">
        <pc:chgData name="Kath Horgan" userId="eae4cc3f-30e9-4e13-b4b2-994c584a0fed" providerId="ADAL" clId="{70A06F66-F83A-4854-8D86-75D96ECEB1B9}" dt="2026-02-10T12:03:59.866" v="134" actId="47"/>
        <pc:sldMkLst>
          <pc:docMk/>
          <pc:sldMk cId="1732786372" sldId="296"/>
        </pc:sldMkLst>
        <pc:spChg chg="mod">
          <ac:chgData name="Kath Horgan" userId="eae4cc3f-30e9-4e13-b4b2-994c584a0fed" providerId="ADAL" clId="{70A06F66-F83A-4854-8D86-75D96ECEB1B9}" dt="2026-02-09T14:52:42.370" v="10"/>
          <ac:spMkLst>
            <pc:docMk/>
            <pc:sldMk cId="1732786372" sldId="296"/>
            <ac:spMk id="23" creationId="{DCA1F178-8893-5828-47B3-39ED36B9ABFF}"/>
          </ac:spMkLst>
        </pc:spChg>
        <pc:spChg chg="mod">
          <ac:chgData name="Kath Horgan" userId="eae4cc3f-30e9-4e13-b4b2-994c584a0fed" providerId="ADAL" clId="{70A06F66-F83A-4854-8D86-75D96ECEB1B9}" dt="2026-02-09T14:52:42.370" v="10"/>
          <ac:spMkLst>
            <pc:docMk/>
            <pc:sldMk cId="1732786372" sldId="296"/>
            <ac:spMk id="24" creationId="{E6F8F635-7D5A-C2A6-7B60-A99BE56AB72E}"/>
          </ac:spMkLst>
        </pc:spChg>
        <pc:spChg chg="mod">
          <ac:chgData name="Kath Horgan" userId="eae4cc3f-30e9-4e13-b4b2-994c584a0fed" providerId="ADAL" clId="{70A06F66-F83A-4854-8D86-75D96ECEB1B9}" dt="2026-02-09T14:52:42.370" v="10"/>
          <ac:spMkLst>
            <pc:docMk/>
            <pc:sldMk cId="1732786372" sldId="296"/>
            <ac:spMk id="36" creationId="{78F8241A-2DED-CA1E-C44F-2AC5DCCEEA2D}"/>
          </ac:spMkLst>
        </pc:spChg>
        <pc:spChg chg="mod">
          <ac:chgData name="Kath Horgan" userId="eae4cc3f-30e9-4e13-b4b2-994c584a0fed" providerId="ADAL" clId="{70A06F66-F83A-4854-8D86-75D96ECEB1B9}" dt="2026-02-09T14:52:42.370" v="10"/>
          <ac:spMkLst>
            <pc:docMk/>
            <pc:sldMk cId="1732786372" sldId="296"/>
            <ac:spMk id="37" creationId="{E4C807D3-0A33-AE03-CA7D-13479166C730}"/>
          </ac:spMkLst>
        </pc:spChg>
        <pc:spChg chg="mod">
          <ac:chgData name="Kath Horgan" userId="eae4cc3f-30e9-4e13-b4b2-994c584a0fed" providerId="ADAL" clId="{70A06F66-F83A-4854-8D86-75D96ECEB1B9}" dt="2026-02-09T14:52:56.863" v="12" actId="207"/>
          <ac:spMkLst>
            <pc:docMk/>
            <pc:sldMk cId="1732786372" sldId="296"/>
            <ac:spMk id="41" creationId="{4A384949-5B26-6613-F84A-FC79CE1BE79A}"/>
          </ac:spMkLst>
        </pc:spChg>
        <pc:spChg chg="mod">
          <ac:chgData name="Kath Horgan" userId="eae4cc3f-30e9-4e13-b4b2-994c584a0fed" providerId="ADAL" clId="{70A06F66-F83A-4854-8D86-75D96ECEB1B9}" dt="2026-02-09T14:52:52.480" v="11" actId="207"/>
          <ac:spMkLst>
            <pc:docMk/>
            <pc:sldMk cId="1732786372" sldId="296"/>
            <ac:spMk id="42" creationId="{6DD9F230-4E01-5D31-083A-4408FBA3D308}"/>
          </ac:spMkLst>
        </pc:spChg>
        <pc:spChg chg="mod">
          <ac:chgData name="Kath Horgan" userId="eae4cc3f-30e9-4e13-b4b2-994c584a0fed" providerId="ADAL" clId="{70A06F66-F83A-4854-8D86-75D96ECEB1B9}" dt="2026-02-09T14:52:42.370" v="10"/>
          <ac:spMkLst>
            <pc:docMk/>
            <pc:sldMk cId="1732786372" sldId="296"/>
            <ac:spMk id="46" creationId="{03885BE9-1BA9-31AE-D380-2C3DF6C365E9}"/>
          </ac:spMkLst>
        </pc:spChg>
        <pc:spChg chg="mod">
          <ac:chgData name="Kath Horgan" userId="eae4cc3f-30e9-4e13-b4b2-994c584a0fed" providerId="ADAL" clId="{70A06F66-F83A-4854-8D86-75D96ECEB1B9}" dt="2026-02-09T14:52:42.370" v="10"/>
          <ac:spMkLst>
            <pc:docMk/>
            <pc:sldMk cId="1732786372" sldId="296"/>
            <ac:spMk id="47" creationId="{8EB41073-28EA-D42E-63BB-0043D51A6D65}"/>
          </ac:spMkLst>
        </pc:spChg>
        <pc:spChg chg="mod">
          <ac:chgData name="Kath Horgan" userId="eae4cc3f-30e9-4e13-b4b2-994c584a0fed" providerId="ADAL" clId="{70A06F66-F83A-4854-8D86-75D96ECEB1B9}" dt="2026-02-09T14:52:42.370" v="10"/>
          <ac:spMkLst>
            <pc:docMk/>
            <pc:sldMk cId="1732786372" sldId="296"/>
            <ac:spMk id="51" creationId="{D1BFBAAB-EB35-6AAE-94F1-BCBEAE1FF821}"/>
          </ac:spMkLst>
        </pc:spChg>
        <pc:spChg chg="mod">
          <ac:chgData name="Kath Horgan" userId="eae4cc3f-30e9-4e13-b4b2-994c584a0fed" providerId="ADAL" clId="{70A06F66-F83A-4854-8D86-75D96ECEB1B9}" dt="2026-02-09T14:52:42.370" v="10"/>
          <ac:spMkLst>
            <pc:docMk/>
            <pc:sldMk cId="1732786372" sldId="296"/>
            <ac:spMk id="52" creationId="{AED6EC52-712A-0DB4-65C1-944EB66D93E8}"/>
          </ac:spMkLst>
        </pc:spChg>
        <pc:grpChg chg="del">
          <ac:chgData name="Kath Horgan" userId="eae4cc3f-30e9-4e13-b4b2-994c584a0fed" providerId="ADAL" clId="{70A06F66-F83A-4854-8D86-75D96ECEB1B9}" dt="2026-02-09T14:52:30.356" v="9" actId="478"/>
          <ac:grpSpMkLst>
            <pc:docMk/>
            <pc:sldMk cId="1732786372" sldId="296"/>
            <ac:grpSpMk id="27" creationId="{6806F418-3622-D1CB-2E01-908031BBF626}"/>
          </ac:grpSpMkLst>
        </pc:grpChg>
        <pc:grpChg chg="del">
          <ac:chgData name="Kath Horgan" userId="eae4cc3f-30e9-4e13-b4b2-994c584a0fed" providerId="ADAL" clId="{70A06F66-F83A-4854-8D86-75D96ECEB1B9}" dt="2026-02-09T14:52:29.729" v="8" actId="478"/>
          <ac:grpSpMkLst>
            <pc:docMk/>
            <pc:sldMk cId="1732786372" sldId="296"/>
            <ac:grpSpMk id="28" creationId="{16FD2524-1E0B-AEB6-3983-8C147925ABA7}"/>
          </ac:grpSpMkLst>
        </pc:grpChg>
        <pc:grpChg chg="del">
          <ac:chgData name="Kath Horgan" userId="eae4cc3f-30e9-4e13-b4b2-994c584a0fed" providerId="ADAL" clId="{70A06F66-F83A-4854-8D86-75D96ECEB1B9}" dt="2026-02-09T14:52:29.153" v="7" actId="478"/>
          <ac:grpSpMkLst>
            <pc:docMk/>
            <pc:sldMk cId="1732786372" sldId="296"/>
            <ac:grpSpMk id="29" creationId="{46238570-132F-E685-B660-42DCB9F617B6}"/>
          </ac:grpSpMkLst>
        </pc:grpChg>
        <pc:grpChg chg="del">
          <ac:chgData name="Kath Horgan" userId="eae4cc3f-30e9-4e13-b4b2-994c584a0fed" providerId="ADAL" clId="{70A06F66-F83A-4854-8D86-75D96ECEB1B9}" dt="2026-02-09T14:52:28.605" v="6" actId="478"/>
          <ac:grpSpMkLst>
            <pc:docMk/>
            <pc:sldMk cId="1732786372" sldId="296"/>
            <ac:grpSpMk id="30" creationId="{BC4B754C-643A-0135-DF3C-DC2F032DE7E4}"/>
          </ac:grpSpMkLst>
        </pc:grpChg>
        <pc:grpChg chg="del">
          <ac:chgData name="Kath Horgan" userId="eae4cc3f-30e9-4e13-b4b2-994c584a0fed" providerId="ADAL" clId="{70A06F66-F83A-4854-8D86-75D96ECEB1B9}" dt="2026-02-09T14:52:27.977" v="5" actId="478"/>
          <ac:grpSpMkLst>
            <pc:docMk/>
            <pc:sldMk cId="1732786372" sldId="296"/>
            <ac:grpSpMk id="31" creationId="{B955FE50-EF73-07D7-1A26-2A3D373DDA4A}"/>
          </ac:grpSpMkLst>
        </pc:grpChg>
        <pc:grpChg chg="mod">
          <ac:chgData name="Kath Horgan" userId="eae4cc3f-30e9-4e13-b4b2-994c584a0fed" providerId="ADAL" clId="{70A06F66-F83A-4854-8D86-75D96ECEB1B9}" dt="2026-02-09T14:52:52.480" v="11" actId="207"/>
          <ac:grpSpMkLst>
            <pc:docMk/>
            <pc:sldMk cId="1732786372" sldId="296"/>
            <ac:grpSpMk id="39" creationId="{DAABDF43-3C22-CC13-AEA0-E1AA83DAC36A}"/>
          </ac:grpSpMkLst>
        </pc:grpChg>
        <pc:grpChg chg="mod">
          <ac:chgData name="Kath Horgan" userId="eae4cc3f-30e9-4e13-b4b2-994c584a0fed" providerId="ADAL" clId="{70A06F66-F83A-4854-8D86-75D96ECEB1B9}" dt="2026-02-09T14:52:52.480" v="11" actId="207"/>
          <ac:grpSpMkLst>
            <pc:docMk/>
            <pc:sldMk cId="1732786372" sldId="296"/>
            <ac:grpSpMk id="40" creationId="{F6F1C4D2-8642-1424-52DD-2B4FD1F69187}"/>
          </ac:grpSpMkLst>
        </pc:grpChg>
        <pc:picChg chg="mod">
          <ac:chgData name="Kath Horgan" userId="eae4cc3f-30e9-4e13-b4b2-994c584a0fed" providerId="ADAL" clId="{70A06F66-F83A-4854-8D86-75D96ECEB1B9}" dt="2026-02-09T14:52:52.480" v="11" actId="207"/>
          <ac:picMkLst>
            <pc:docMk/>
            <pc:sldMk cId="1732786372" sldId="296"/>
            <ac:picMk id="43" creationId="{0FFC378B-5F29-57EE-0226-CB117BD4BCD2}"/>
          </ac:picMkLst>
        </pc:picChg>
      </pc:sldChg>
      <pc:sldChg chg="del">
        <pc:chgData name="Kath Horgan" userId="eae4cc3f-30e9-4e13-b4b2-994c584a0fed" providerId="ADAL" clId="{70A06F66-F83A-4854-8D86-75D96ECEB1B9}" dt="2026-02-09T14:52:25.563" v="4" actId="47"/>
        <pc:sldMkLst>
          <pc:docMk/>
          <pc:sldMk cId="1601842464" sldId="297"/>
        </pc:sldMkLst>
      </pc:sldChg>
      <pc:sldChg chg="del">
        <pc:chgData name="Kath Horgan" userId="eae4cc3f-30e9-4e13-b4b2-994c584a0fed" providerId="ADAL" clId="{70A06F66-F83A-4854-8D86-75D96ECEB1B9}" dt="2026-02-09T14:52:24.053" v="3" actId="47"/>
        <pc:sldMkLst>
          <pc:docMk/>
          <pc:sldMk cId="2364768305" sldId="298"/>
        </pc:sldMkLst>
      </pc:sldChg>
      <pc:sldChg chg="del">
        <pc:chgData name="Kath Horgan" userId="eae4cc3f-30e9-4e13-b4b2-994c584a0fed" providerId="ADAL" clId="{70A06F66-F83A-4854-8D86-75D96ECEB1B9}" dt="2026-02-09T14:52:22.227" v="2" actId="47"/>
        <pc:sldMkLst>
          <pc:docMk/>
          <pc:sldMk cId="2553627174" sldId="299"/>
        </pc:sldMkLst>
      </pc:sldChg>
      <pc:sldChg chg="del">
        <pc:chgData name="Kath Horgan" userId="eae4cc3f-30e9-4e13-b4b2-994c584a0fed" providerId="ADAL" clId="{70A06F66-F83A-4854-8D86-75D96ECEB1B9}" dt="2026-02-10T12:03:59.866" v="134" actId="47"/>
        <pc:sldMkLst>
          <pc:docMk/>
          <pc:sldMk cId="4000863329" sldId="300"/>
        </pc:sldMkLst>
      </pc:sldChg>
      <pc:sldChg chg="addSp delSp modSp del mod">
        <pc:chgData name="Kath Horgan" userId="eae4cc3f-30e9-4e13-b4b2-994c584a0fed" providerId="ADAL" clId="{70A06F66-F83A-4854-8D86-75D96ECEB1B9}" dt="2026-02-10T12:03:59.866" v="134" actId="47"/>
        <pc:sldMkLst>
          <pc:docMk/>
          <pc:sldMk cId="4275437549" sldId="302"/>
        </pc:sldMkLst>
        <pc:picChg chg="del">
          <ac:chgData name="Kath Horgan" userId="eae4cc3f-30e9-4e13-b4b2-994c584a0fed" providerId="ADAL" clId="{70A06F66-F83A-4854-8D86-75D96ECEB1B9}" dt="2026-02-09T15:13:40.595" v="29" actId="478"/>
          <ac:picMkLst>
            <pc:docMk/>
            <pc:sldMk cId="4275437549" sldId="302"/>
            <ac:picMk id="5" creationId="{292337B2-FAA3-0024-8CB8-A725B9BEFDEE}"/>
          </ac:picMkLst>
        </pc:picChg>
        <pc:picChg chg="add del mod">
          <ac:chgData name="Kath Horgan" userId="eae4cc3f-30e9-4e13-b4b2-994c584a0fed" providerId="ADAL" clId="{70A06F66-F83A-4854-8D86-75D96ECEB1B9}" dt="2026-02-09T15:13:48.467" v="33" actId="478"/>
          <ac:picMkLst>
            <pc:docMk/>
            <pc:sldMk cId="4275437549" sldId="302"/>
            <ac:picMk id="6" creationId="{1D111A4D-C13E-B2B7-DF83-B70CC1D0F710}"/>
          </ac:picMkLst>
        </pc:picChg>
        <pc:picChg chg="add del mod">
          <ac:chgData name="Kath Horgan" userId="eae4cc3f-30e9-4e13-b4b2-994c584a0fed" providerId="ADAL" clId="{70A06F66-F83A-4854-8D86-75D96ECEB1B9}" dt="2026-02-09T15:15:55.972" v="40" actId="478"/>
          <ac:picMkLst>
            <pc:docMk/>
            <pc:sldMk cId="4275437549" sldId="302"/>
            <ac:picMk id="8" creationId="{8DAFBB10-FE2E-6604-E941-F66BE9163522}"/>
          </ac:picMkLst>
        </pc:picChg>
        <pc:picChg chg="add mod">
          <ac:chgData name="Kath Horgan" userId="eae4cc3f-30e9-4e13-b4b2-994c584a0fed" providerId="ADAL" clId="{70A06F66-F83A-4854-8D86-75D96ECEB1B9}" dt="2026-02-09T15:18:26.296" v="48" actId="1076"/>
          <ac:picMkLst>
            <pc:docMk/>
            <pc:sldMk cId="4275437549" sldId="302"/>
            <ac:picMk id="10" creationId="{FB8FB219-DFC1-6A17-7580-EF62B3DB31B5}"/>
          </ac:picMkLst>
        </pc:picChg>
      </pc:sldChg>
      <pc:sldChg chg="del">
        <pc:chgData name="Kath Horgan" userId="eae4cc3f-30e9-4e13-b4b2-994c584a0fed" providerId="ADAL" clId="{70A06F66-F83A-4854-8D86-75D96ECEB1B9}" dt="2026-02-10T12:03:59.866" v="134" actId="47"/>
        <pc:sldMkLst>
          <pc:docMk/>
          <pc:sldMk cId="1368962368" sldId="303"/>
        </pc:sldMkLst>
      </pc:sldChg>
      <pc:sldChg chg="addSp delSp modSp add del mod">
        <pc:chgData name="Kath Horgan" userId="eae4cc3f-30e9-4e13-b4b2-994c584a0fed" providerId="ADAL" clId="{70A06F66-F83A-4854-8D86-75D96ECEB1B9}" dt="2026-02-10T12:03:59.866" v="134" actId="47"/>
        <pc:sldMkLst>
          <pc:docMk/>
          <pc:sldMk cId="3916337358" sldId="304"/>
        </pc:sldMkLst>
        <pc:spChg chg="del">
          <ac:chgData name="Kath Horgan" userId="eae4cc3f-30e9-4e13-b4b2-994c584a0fed" providerId="ADAL" clId="{70A06F66-F83A-4854-8D86-75D96ECEB1B9}" dt="2026-02-09T21:07:34.172" v="113" actId="478"/>
          <ac:spMkLst>
            <pc:docMk/>
            <pc:sldMk cId="3916337358" sldId="304"/>
            <ac:spMk id="4" creationId="{46AD8B39-8867-9C9D-8579-47A9BB27C032}"/>
          </ac:spMkLst>
        </pc:spChg>
        <pc:spChg chg="add mod">
          <ac:chgData name="Kath Horgan" userId="eae4cc3f-30e9-4e13-b4b2-994c584a0fed" providerId="ADAL" clId="{70A06F66-F83A-4854-8D86-75D96ECEB1B9}" dt="2026-02-09T21:07:38.462" v="115" actId="14100"/>
          <ac:spMkLst>
            <pc:docMk/>
            <pc:sldMk cId="3916337358" sldId="304"/>
            <ac:spMk id="7" creationId="{81604D56-365E-530B-AF0E-7F8E59D6BAB8}"/>
          </ac:spMkLst>
        </pc:spChg>
        <pc:picChg chg="del">
          <ac:chgData name="Kath Horgan" userId="eae4cc3f-30e9-4e13-b4b2-994c584a0fed" providerId="ADAL" clId="{70A06F66-F83A-4854-8D86-75D96ECEB1B9}" dt="2026-02-09T21:07:48.700" v="117" actId="478"/>
          <ac:picMkLst>
            <pc:docMk/>
            <pc:sldMk cId="3916337358" sldId="304"/>
            <ac:picMk id="8" creationId="{F2A82635-8F0C-1414-9E0B-E332A01400CC}"/>
          </ac:picMkLst>
        </pc:picChg>
        <pc:picChg chg="add mod ord">
          <ac:chgData name="Kath Horgan" userId="eae4cc3f-30e9-4e13-b4b2-994c584a0fed" providerId="ADAL" clId="{70A06F66-F83A-4854-8D86-75D96ECEB1B9}" dt="2026-02-09T21:07:57.117" v="120" actId="167"/>
          <ac:picMkLst>
            <pc:docMk/>
            <pc:sldMk cId="3916337358" sldId="304"/>
            <ac:picMk id="9" creationId="{C22FFA4D-E1B5-DB9C-6343-715E6B93CEE5}"/>
          </ac:picMkLst>
        </pc:picChg>
      </pc:sldChg>
      <pc:sldChg chg="addSp delSp modSp add del mod">
        <pc:chgData name="Kath Horgan" userId="eae4cc3f-30e9-4e13-b4b2-994c584a0fed" providerId="ADAL" clId="{70A06F66-F83A-4854-8D86-75D96ECEB1B9}" dt="2026-02-10T12:03:59.866" v="134" actId="47"/>
        <pc:sldMkLst>
          <pc:docMk/>
          <pc:sldMk cId="348386031" sldId="305"/>
        </pc:sldMkLst>
        <pc:spChg chg="add mod">
          <ac:chgData name="Kath Horgan" userId="eae4cc3f-30e9-4e13-b4b2-994c584a0fed" providerId="ADAL" clId="{70A06F66-F83A-4854-8D86-75D96ECEB1B9}" dt="2026-02-09T21:08:20.226" v="126" actId="14100"/>
          <ac:spMkLst>
            <pc:docMk/>
            <pc:sldMk cId="348386031" sldId="305"/>
            <ac:spMk id="4" creationId="{5F96EB5C-8CE9-936E-0F54-49F51B61D1F4}"/>
          </ac:spMkLst>
        </pc:spChg>
        <pc:spChg chg="del">
          <ac:chgData name="Kath Horgan" userId="eae4cc3f-30e9-4e13-b4b2-994c584a0fed" providerId="ADAL" clId="{70A06F66-F83A-4854-8D86-75D96ECEB1B9}" dt="2026-02-09T21:08:11.290" v="123" actId="478"/>
          <ac:spMkLst>
            <pc:docMk/>
            <pc:sldMk cId="348386031" sldId="305"/>
            <ac:spMk id="7" creationId="{9ECA299F-DFE7-8940-0DEB-D10F2F1717D2}"/>
          </ac:spMkLst>
        </pc:spChg>
        <pc:picChg chg="add mod ord modCrop">
          <ac:chgData name="Kath Horgan" userId="eae4cc3f-30e9-4e13-b4b2-994c584a0fed" providerId="ADAL" clId="{70A06F66-F83A-4854-8D86-75D96ECEB1B9}" dt="2026-02-09T21:08:39.876" v="132" actId="1076"/>
          <ac:picMkLst>
            <pc:docMk/>
            <pc:sldMk cId="348386031" sldId="305"/>
            <ac:picMk id="8" creationId="{B45A5315-B95D-0D96-739E-D34B6329EF5C}"/>
          </ac:picMkLst>
        </pc:picChg>
        <pc:picChg chg="del">
          <ac:chgData name="Kath Horgan" userId="eae4cc3f-30e9-4e13-b4b2-994c584a0fed" providerId="ADAL" clId="{70A06F66-F83A-4854-8D86-75D96ECEB1B9}" dt="2026-02-09T21:08:25.568" v="127" actId="478"/>
          <ac:picMkLst>
            <pc:docMk/>
            <pc:sldMk cId="348386031" sldId="305"/>
            <ac:picMk id="9" creationId="{46F82091-C6D3-9BB2-83D9-03E09A8EA2D7}"/>
          </ac:picMkLst>
        </pc:picChg>
      </pc:sldChg>
    </pc:docChg>
  </pc:docChgLst>
  <pc:docChgLst>
    <pc:chgData name="Louise Barkes" userId="cbd98d74-51a3-4c16-8450-3a5a3fd659e4" providerId="ADAL" clId="{69EF3C3A-C3D6-49D7-B644-60CB14A3AA5A}"/>
    <pc:docChg chg="modSld">
      <pc:chgData name="Louise Barkes" userId="cbd98d74-51a3-4c16-8450-3a5a3fd659e4" providerId="ADAL" clId="{69EF3C3A-C3D6-49D7-B644-60CB14A3AA5A}" dt="2026-02-10T09:11:35.976" v="0" actId="14100"/>
      <pc:docMkLst>
        <pc:docMk/>
      </pc:docMkLst>
      <pc:sldChg chg="modSp mod">
        <pc:chgData name="Louise Barkes" userId="cbd98d74-51a3-4c16-8450-3a5a3fd659e4" providerId="ADAL" clId="{69EF3C3A-C3D6-49D7-B644-60CB14A3AA5A}" dt="2026-02-10T09:11:35.976" v="0" actId="14100"/>
        <pc:sldMkLst>
          <pc:docMk/>
          <pc:sldMk cId="2155643562" sldId="260"/>
        </pc:sldMkLst>
        <pc:spChg chg="mod">
          <ac:chgData name="Louise Barkes" userId="cbd98d74-51a3-4c16-8450-3a5a3fd659e4" providerId="ADAL" clId="{69EF3C3A-C3D6-49D7-B644-60CB14A3AA5A}" dt="2026-02-10T09:11:35.976" v="0" actId="14100"/>
          <ac:spMkLst>
            <pc:docMk/>
            <pc:sldMk cId="2155643562" sldId="260"/>
            <ac:spMk id="4" creationId="{45D5EF00-9373-B56D-017B-E09D9E29C8A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ooneySans Regular" panose="020B050304030206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ooneySans Regular" panose="020B0503040302060204" pitchFamily="34" charset="77"/>
              </a:defRPr>
            </a:lvl1pPr>
          </a:lstStyle>
          <a:p>
            <a:fld id="{1EC143BA-F479-674B-99FD-8646515EC452}" type="datetimeFigureOut">
              <a:rPr lang="en-US" smtClean="0"/>
              <a:pPr/>
              <a:t>2/10/2026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ooneySans Regular" panose="020B050304030206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ooneySans Regular" panose="020B0503040302060204" pitchFamily="34" charset="77"/>
              </a:defRPr>
            </a:lvl1pPr>
          </a:lstStyle>
          <a:p>
            <a:fld id="{1F06614F-D53B-B449-8DBD-08FDA6D2F1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694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ooneySans Regular" panose="020B0503040302060204" pitchFamily="34" charset="77"/>
        <a:ea typeface="+mn-ea"/>
        <a:cs typeface="+mn-cs"/>
      </a:defRPr>
    </a:lvl1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10/02/2026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RooneySans Regular" panose="020B0503040302060204" pitchFamily="34" charset="77"/>
              </a:defRPr>
            </a:lvl1pPr>
          </a:lstStyle>
          <a:p>
            <a:fld id="{846CE7D5-CF57-46EF-B807-FDD0502418D4}" type="datetimeFigureOut">
              <a:rPr lang="en-GB" smtClean="0"/>
              <a:pPr/>
              <a:t>10/02/2026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RooneySans Regular" panose="020B0503040302060204" pitchFamily="34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RooneySans Regular" panose="020B0503040302060204" pitchFamily="34" charset="77"/>
              </a:defRPr>
            </a:lvl1pPr>
          </a:lstStyle>
          <a:p>
            <a:fld id="{330EA680-D336-4FF7-8B7A-9848BB0A1C3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oneySans Regular" panose="020B050304030206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oneySans Regular" panose="020B050304030206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oneySans Regular" panose="020B050304030206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oneySans Regular" panose="020B050304030206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oneySans Regular" panose="020B050304030206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oneySans Regular" panose="020B050304030206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">
            <a:extLst>
              <a:ext uri="{FF2B5EF4-FFF2-40B4-BE49-F238E27FC236}">
                <a16:creationId xmlns:a16="http://schemas.microsoft.com/office/drawing/2014/main" id="{842E85E5-16F2-44E8-4DFF-D8ED1DF877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274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">
            <a:extLst>
              <a:ext uri="{FF2B5EF4-FFF2-40B4-BE49-F238E27FC236}">
                <a16:creationId xmlns:a16="http://schemas.microsoft.com/office/drawing/2014/main" id="{B4DA1B26-30D8-1320-582B-AB66FC9CB9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02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1">
            <a:extLst>
              <a:ext uri="{FF2B5EF4-FFF2-40B4-BE49-F238E27FC236}">
                <a16:creationId xmlns:a16="http://schemas.microsoft.com/office/drawing/2014/main" id="{56C48A85-477C-3E57-CCBA-181A563443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478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2">
            <a:extLst>
              <a:ext uri="{FF2B5EF4-FFF2-40B4-BE49-F238E27FC236}">
                <a16:creationId xmlns:a16="http://schemas.microsoft.com/office/drawing/2014/main" id="{793244EB-3964-1FE4-D0D8-C4B4CCB992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830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3">
            <a:extLst>
              <a:ext uri="{FF2B5EF4-FFF2-40B4-BE49-F238E27FC236}">
                <a16:creationId xmlns:a16="http://schemas.microsoft.com/office/drawing/2014/main" id="{33F54870-8EC6-3ACD-33B0-EC0E81476B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005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4">
            <a:extLst>
              <a:ext uri="{FF2B5EF4-FFF2-40B4-BE49-F238E27FC236}">
                <a16:creationId xmlns:a16="http://schemas.microsoft.com/office/drawing/2014/main" id="{072A1DE0-5DEE-4C82-FF3D-2FEFD5776B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78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">
            <a:extLst>
              <a:ext uri="{FF2B5EF4-FFF2-40B4-BE49-F238E27FC236}">
                <a16:creationId xmlns:a16="http://schemas.microsoft.com/office/drawing/2014/main" id="{28A19240-380F-7BE6-37F5-FBDF579CCF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049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">
            <a:extLst>
              <a:ext uri="{FF2B5EF4-FFF2-40B4-BE49-F238E27FC236}">
                <a16:creationId xmlns:a16="http://schemas.microsoft.com/office/drawing/2014/main" id="{BA2DBFDA-C58A-3896-BCAA-9A20413FB9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88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">
            <a:extLst>
              <a:ext uri="{FF2B5EF4-FFF2-40B4-BE49-F238E27FC236}">
                <a16:creationId xmlns:a16="http://schemas.microsoft.com/office/drawing/2014/main" id="{10661833-752E-B2EC-B6CB-FF8DE6E4F3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826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">
            <a:extLst>
              <a:ext uri="{FF2B5EF4-FFF2-40B4-BE49-F238E27FC236}">
                <a16:creationId xmlns:a16="http://schemas.microsoft.com/office/drawing/2014/main" id="{5365F37B-A5AF-671F-FF72-B4A0427406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851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">
            <a:extLst>
              <a:ext uri="{FF2B5EF4-FFF2-40B4-BE49-F238E27FC236}">
                <a16:creationId xmlns:a16="http://schemas.microsoft.com/office/drawing/2014/main" id="{803CD9CF-0D3B-D67B-AF3E-649941009B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71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">
            <a:extLst>
              <a:ext uri="{FF2B5EF4-FFF2-40B4-BE49-F238E27FC236}">
                <a16:creationId xmlns:a16="http://schemas.microsoft.com/office/drawing/2014/main" id="{7DFE6392-6BFB-8788-07AD-F2993DB5FA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39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8">
            <a:extLst>
              <a:ext uri="{FF2B5EF4-FFF2-40B4-BE49-F238E27FC236}">
                <a16:creationId xmlns:a16="http://schemas.microsoft.com/office/drawing/2014/main" id="{7FC71047-A1B5-93DC-1F42-CE3BF10078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259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9">
            <a:extLst>
              <a:ext uri="{FF2B5EF4-FFF2-40B4-BE49-F238E27FC236}">
                <a16:creationId xmlns:a16="http://schemas.microsoft.com/office/drawing/2014/main" id="{76645E5D-6ED1-C442-262D-6ECDCD353B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268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181ed8-0dba-4b51-83c1-5edc5f11d5e1">
      <Terms xmlns="http://schemas.microsoft.com/office/infopath/2007/PartnerControls"/>
    </lcf76f155ced4ddcb4097134ff3c332f>
    <TaxCatchAll xmlns="551dcf1d-ef03-498b-abc2-2e3d17a26dd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C6A97C683122448EA49E9F5DC901F6" ma:contentTypeVersion="15" ma:contentTypeDescription="Create a new document." ma:contentTypeScope="" ma:versionID="e30e0cec279b5f34da2bc2b70510502b">
  <xsd:schema xmlns:xsd="http://www.w3.org/2001/XMLSchema" xmlns:xs="http://www.w3.org/2001/XMLSchema" xmlns:p="http://schemas.microsoft.com/office/2006/metadata/properties" xmlns:ns2="35181ed8-0dba-4b51-83c1-5edc5f11d5e1" xmlns:ns3="551dcf1d-ef03-498b-abc2-2e3d17a26dde" targetNamespace="http://schemas.microsoft.com/office/2006/metadata/properties" ma:root="true" ma:fieldsID="538c6d6cf9beb7ac8411303c78fe3b14" ns2:_="" ns3:_="">
    <xsd:import namespace="35181ed8-0dba-4b51-83c1-5edc5f11d5e1"/>
    <xsd:import namespace="551dcf1d-ef03-498b-abc2-2e3d17a26dd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181ed8-0dba-4b51-83c1-5edc5f11d5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584225a0-67b9-4df3-ba63-c30cc3ecd9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1dcf1d-ef03-498b-abc2-2e3d17a26dd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f00f8329-5d4a-47da-9f9f-5309c3778831}" ma:internalName="TaxCatchAll" ma:showField="CatchAllData" ma:web="551dcf1d-ef03-498b-abc2-2e3d17a26dd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A62E93-1269-4581-AACE-C36D3ABAFEED}">
  <ds:schemaRefs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http://schemas.microsoft.com/office/infopath/2007/PartnerControls"/>
    <ds:schemaRef ds:uri="http://purl.org/dc/terms/"/>
    <ds:schemaRef ds:uri="551dcf1d-ef03-498b-abc2-2e3d17a26dde"/>
    <ds:schemaRef ds:uri="http://schemas.openxmlformats.org/package/2006/metadata/core-properties"/>
    <ds:schemaRef ds:uri="35181ed8-0dba-4b51-83c1-5edc5f11d5e1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39EA9F6-04AC-4A5F-9E54-EF6011703D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EB98B6-F638-48FF-A2CC-6F6409CCC1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5181ed8-0dba-4b51-83c1-5edc5f11d5e1"/>
    <ds:schemaRef ds:uri="551dcf1d-ef03-498b-abc2-2e3d17a26dd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12794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RooneySans 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Kath Horgan</dc:creator>
  <cp:lastModifiedBy>Kath Horgan</cp:lastModifiedBy>
  <cp:revision>360</cp:revision>
  <dcterms:created xsi:type="dcterms:W3CDTF">2025-10-21T09:52:58Z</dcterms:created>
  <dcterms:modified xsi:type="dcterms:W3CDTF">2026-02-10T12:04:36Z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0x010100D7C6A97C683122448EA49E9F5DC901F6</vt:lpwstr>
  </property>
  <property fmtid="{D5CDD505-2E9C-101B-9397-08002B2CF9AE}" pid="3" name="MediaServiceImageTags">
    <vt:lpwstr/>
  </property>
</Properties>
</file>